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99" r:id="rId2"/>
    <p:sldId id="300" r:id="rId3"/>
    <p:sldId id="301" r:id="rId4"/>
    <p:sldId id="303" r:id="rId5"/>
    <p:sldId id="329" r:id="rId6"/>
    <p:sldId id="330" r:id="rId7"/>
    <p:sldId id="332" r:id="rId8"/>
    <p:sldId id="333" r:id="rId9"/>
    <p:sldId id="334" r:id="rId10"/>
    <p:sldId id="336" r:id="rId11"/>
    <p:sldId id="335" r:id="rId12"/>
    <p:sldId id="337" r:id="rId13"/>
    <p:sldId id="338" r:id="rId14"/>
    <p:sldId id="318" r:id="rId15"/>
  </p:sldIdLst>
  <p:sldSz cx="12192000" cy="6858000"/>
  <p:notesSz cx="6858000" cy="9144000"/>
  <p:embeddedFontLst>
    <p:embeddedFont>
      <p:font typeface="Source Han Sans CN Regular" panose="020B0500000000000000" pitchFamily="34" charset="-128"/>
      <p:regular r:id="rId18"/>
    </p:embeddedFont>
    <p:embeddedFont>
      <p:font typeface="等线" panose="02010600030101010101" pitchFamily="2" charset="-122"/>
      <p:regular r:id="rId19"/>
      <p:bold r:id="rId20"/>
    </p:embeddedFont>
    <p:embeddedFont>
      <p:font typeface="等线 Light" panose="02010600030101010101" pitchFamily="2" charset="-122"/>
      <p:regular r:id="rId21"/>
    </p:embeddedFont>
    <p:embeddedFont>
      <p:font typeface="思源黑体 CN Bold" panose="020B0500000000000000" pitchFamily="34" charset="-128"/>
      <p:regular r:id="rId22"/>
      <p:bold r:id="rId23"/>
      <p:italic r:id="rId24"/>
      <p:boldItalic r:id="rId25"/>
    </p:embeddedFont>
    <p:embeddedFont>
      <p:font typeface="思源黑体 CN Medium" panose="020B0500000000000000" pitchFamily="34" charset="-128"/>
      <p:regular r:id="rId26"/>
      <p:bold r:id="rId27"/>
      <p:italic r:id="rId28"/>
      <p:boldItalic r:id="rId29"/>
    </p:embeddedFont>
    <p:embeddedFont>
      <p:font typeface="思源黑体 CN Regular" panose="020B0500000000000000" pitchFamily="34" charset="-128"/>
      <p:regular r:id="rId30"/>
      <p:bold r:id="rId31"/>
      <p:italic r:id="rId32"/>
      <p:boldItalic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591">
          <p15:clr>
            <a:srgbClr val="A4A3A4"/>
          </p15:clr>
        </p15:guide>
        <p15:guide id="2" orient="horz" pos="116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C259"/>
    <a:srgbClr val="58AD54"/>
    <a:srgbClr val="60BF54"/>
    <a:srgbClr val="60C26A"/>
    <a:srgbClr val="6CC26A"/>
    <a:srgbClr val="7AAF59"/>
    <a:srgbClr val="3CA652"/>
    <a:srgbClr val="4BB752"/>
    <a:srgbClr val="8BD1CD"/>
    <a:srgbClr val="1BAE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61"/>
    <p:restoredTop sz="86444"/>
  </p:normalViewPr>
  <p:slideViewPr>
    <p:cSldViewPr snapToGrid="0" snapToObjects="1" showGuides="1">
      <p:cViewPr varScale="1">
        <p:scale>
          <a:sx n="118" d="100"/>
          <a:sy n="118" d="100"/>
        </p:scale>
        <p:origin x="384" y="192"/>
      </p:cViewPr>
      <p:guideLst>
        <p:guide pos="4591"/>
        <p:guide orient="horz" pos="11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38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7AD844-6B87-4943-9D53-626DC277B1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1813F-FBC0-6545-AF4D-3686558B6007}" type="datetimeFigureOut">
              <a:rPr kumimoji="1" lang="zh-CN" altLang="en-US" smtClean="0"/>
              <a:t>2023/9/26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5369C3-EF0A-EB4F-AAA0-361080FEBD8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7"/>
          <p:cNvSpPr/>
          <p:nvPr userDrawn="1"/>
        </p:nvSpPr>
        <p:spPr>
          <a:xfrm>
            <a:off x="9399449" y="1368647"/>
            <a:ext cx="2807065" cy="5490457"/>
          </a:xfrm>
          <a:custGeom>
            <a:avLst/>
            <a:gdLst>
              <a:gd name="connsiteX0" fmla="*/ 0 w 2807065"/>
              <a:gd name="connsiteY0" fmla="*/ 0 h 5489353"/>
              <a:gd name="connsiteX1" fmla="*/ 2807065 w 2807065"/>
              <a:gd name="connsiteY1" fmla="*/ 0 h 5489353"/>
              <a:gd name="connsiteX2" fmla="*/ 2807065 w 2807065"/>
              <a:gd name="connsiteY2" fmla="*/ 5489353 h 5489353"/>
              <a:gd name="connsiteX3" fmla="*/ 0 w 2807065"/>
              <a:gd name="connsiteY3" fmla="*/ 5489353 h 5489353"/>
              <a:gd name="connsiteX4" fmla="*/ 0 w 2807065"/>
              <a:gd name="connsiteY4" fmla="*/ 0 h 5489353"/>
              <a:gd name="connsiteX0-1" fmla="*/ 0 w 2807065"/>
              <a:gd name="connsiteY0-2" fmla="*/ 0 h 5489353"/>
              <a:gd name="connsiteX1-3" fmla="*/ 2807065 w 2807065"/>
              <a:gd name="connsiteY1-4" fmla="*/ 0 h 5489353"/>
              <a:gd name="connsiteX2-5" fmla="*/ 2807065 w 2807065"/>
              <a:gd name="connsiteY2-6" fmla="*/ 5489353 h 5489353"/>
              <a:gd name="connsiteX3-7" fmla="*/ 1126435 w 2807065"/>
              <a:gd name="connsiteY3-8" fmla="*/ 5489353 h 5489353"/>
              <a:gd name="connsiteX4-9" fmla="*/ 0 w 2807065"/>
              <a:gd name="connsiteY4-10" fmla="*/ 0 h 5489353"/>
              <a:gd name="connsiteX0-11" fmla="*/ 0 w 2807065"/>
              <a:gd name="connsiteY0-12" fmla="*/ 0 h 5502605"/>
              <a:gd name="connsiteX1-13" fmla="*/ 2807065 w 2807065"/>
              <a:gd name="connsiteY1-14" fmla="*/ 0 h 5502605"/>
              <a:gd name="connsiteX2-15" fmla="*/ 2807065 w 2807065"/>
              <a:gd name="connsiteY2-16" fmla="*/ 5489353 h 5502605"/>
              <a:gd name="connsiteX3-17" fmla="*/ 1696279 w 2807065"/>
              <a:gd name="connsiteY3-18" fmla="*/ 5502605 h 5502605"/>
              <a:gd name="connsiteX4-19" fmla="*/ 0 w 2807065"/>
              <a:gd name="connsiteY4-20" fmla="*/ 0 h 5502605"/>
              <a:gd name="connsiteX0-21" fmla="*/ 0 w 2807065"/>
              <a:gd name="connsiteY0-22" fmla="*/ 0 h 5502605"/>
              <a:gd name="connsiteX1-23" fmla="*/ 2807065 w 2807065"/>
              <a:gd name="connsiteY1-24" fmla="*/ 0 h 5502605"/>
              <a:gd name="connsiteX2-25" fmla="*/ 2807065 w 2807065"/>
              <a:gd name="connsiteY2-26" fmla="*/ 5489353 h 5502605"/>
              <a:gd name="connsiteX3-27" fmla="*/ 2027584 w 2807065"/>
              <a:gd name="connsiteY3-28" fmla="*/ 5502605 h 5502605"/>
              <a:gd name="connsiteX4-29" fmla="*/ 0 w 2807065"/>
              <a:gd name="connsiteY4-30" fmla="*/ 0 h 5502605"/>
              <a:gd name="connsiteX0-31" fmla="*/ 0 w 2807065"/>
              <a:gd name="connsiteY0-32" fmla="*/ 0 h 5515857"/>
              <a:gd name="connsiteX1-33" fmla="*/ 2807065 w 2807065"/>
              <a:gd name="connsiteY1-34" fmla="*/ 0 h 5515857"/>
              <a:gd name="connsiteX2-35" fmla="*/ 2807065 w 2807065"/>
              <a:gd name="connsiteY2-36" fmla="*/ 5489353 h 5515857"/>
              <a:gd name="connsiteX3-37" fmla="*/ 1709532 w 2807065"/>
              <a:gd name="connsiteY3-38" fmla="*/ 5515857 h 5515857"/>
              <a:gd name="connsiteX4-39" fmla="*/ 0 w 2807065"/>
              <a:gd name="connsiteY4-40" fmla="*/ 0 h 5515857"/>
              <a:gd name="connsiteX0-41" fmla="*/ 0 w 2807065"/>
              <a:gd name="connsiteY0-42" fmla="*/ 0 h 5490457"/>
              <a:gd name="connsiteX1-43" fmla="*/ 2807065 w 2807065"/>
              <a:gd name="connsiteY1-44" fmla="*/ 0 h 5490457"/>
              <a:gd name="connsiteX2-45" fmla="*/ 2807065 w 2807065"/>
              <a:gd name="connsiteY2-46" fmla="*/ 5489353 h 5490457"/>
              <a:gd name="connsiteX3-47" fmla="*/ 1700007 w 2807065"/>
              <a:gd name="connsiteY3-48" fmla="*/ 5490457 h 5490457"/>
              <a:gd name="connsiteX4-49" fmla="*/ 0 w 2807065"/>
              <a:gd name="connsiteY4-50" fmla="*/ 0 h 549045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07065" h="5490457">
                <a:moveTo>
                  <a:pt x="0" y="0"/>
                </a:moveTo>
                <a:lnTo>
                  <a:pt x="2807065" y="0"/>
                </a:lnTo>
                <a:lnTo>
                  <a:pt x="2807065" y="5489353"/>
                </a:lnTo>
                <a:lnTo>
                  <a:pt x="1700007" y="549045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平行四边形 2"/>
          <p:cNvSpPr/>
          <p:nvPr userDrawn="1"/>
        </p:nvSpPr>
        <p:spPr>
          <a:xfrm flipH="1">
            <a:off x="8592208" y="0"/>
            <a:ext cx="1427975" cy="407532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427975" h="4075328">
                <a:moveTo>
                  <a:pt x="0" y="4074225"/>
                </a:moveTo>
                <a:lnTo>
                  <a:pt x="1297762" y="0"/>
                </a:lnTo>
                <a:lnTo>
                  <a:pt x="1427975" y="319"/>
                </a:lnTo>
                <a:lnTo>
                  <a:pt x="141413" y="4075328"/>
                </a:lnTo>
                <a:lnTo>
                  <a:pt x="0" y="4074225"/>
                </a:ln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0" name="平行四边形 2"/>
          <p:cNvSpPr/>
          <p:nvPr userDrawn="1"/>
        </p:nvSpPr>
        <p:spPr>
          <a:xfrm flipH="1">
            <a:off x="1204347" y="2783453"/>
            <a:ext cx="1427975" cy="407532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427975" h="4075328">
                <a:moveTo>
                  <a:pt x="0" y="4074225"/>
                </a:moveTo>
                <a:lnTo>
                  <a:pt x="1297762" y="0"/>
                </a:lnTo>
                <a:lnTo>
                  <a:pt x="1427975" y="319"/>
                </a:lnTo>
                <a:lnTo>
                  <a:pt x="141413" y="4075328"/>
                </a:lnTo>
                <a:lnTo>
                  <a:pt x="0" y="407422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1" name="矩形 4"/>
          <p:cNvSpPr/>
          <p:nvPr userDrawn="1"/>
        </p:nvSpPr>
        <p:spPr>
          <a:xfrm>
            <a:off x="-4605" y="1847396"/>
            <a:ext cx="2317865" cy="5010604"/>
          </a:xfrm>
          <a:custGeom>
            <a:avLst/>
            <a:gdLst>
              <a:gd name="connsiteX0" fmla="*/ 0 w 2460740"/>
              <a:gd name="connsiteY0" fmla="*/ 0 h 5007429"/>
              <a:gd name="connsiteX1" fmla="*/ 2460740 w 2460740"/>
              <a:gd name="connsiteY1" fmla="*/ 0 h 5007429"/>
              <a:gd name="connsiteX2" fmla="*/ 2460740 w 2460740"/>
              <a:gd name="connsiteY2" fmla="*/ 5007429 h 5007429"/>
              <a:gd name="connsiteX3" fmla="*/ 0 w 2460740"/>
              <a:gd name="connsiteY3" fmla="*/ 5007429 h 5007429"/>
              <a:gd name="connsiteX4" fmla="*/ 0 w 2460740"/>
              <a:gd name="connsiteY4" fmla="*/ 0 h 5007429"/>
              <a:gd name="connsiteX0-1" fmla="*/ 0 w 2460740"/>
              <a:gd name="connsiteY0-2" fmla="*/ 0 h 5007429"/>
              <a:gd name="connsiteX1-3" fmla="*/ 751683 w 2460740"/>
              <a:gd name="connsiteY1-4" fmla="*/ 0 h 5007429"/>
              <a:gd name="connsiteX2-5" fmla="*/ 2460740 w 2460740"/>
              <a:gd name="connsiteY2-6" fmla="*/ 5007429 h 5007429"/>
              <a:gd name="connsiteX3-7" fmla="*/ 0 w 2460740"/>
              <a:gd name="connsiteY3-8" fmla="*/ 5007429 h 5007429"/>
              <a:gd name="connsiteX4-9" fmla="*/ 0 w 2460740"/>
              <a:gd name="connsiteY4-10" fmla="*/ 0 h 5007429"/>
              <a:gd name="connsiteX0-11" fmla="*/ 0 w 2460740"/>
              <a:gd name="connsiteY0-12" fmla="*/ 3175 h 5010604"/>
              <a:gd name="connsiteX1-13" fmla="*/ 878683 w 2460740"/>
              <a:gd name="connsiteY1-14" fmla="*/ 0 h 5010604"/>
              <a:gd name="connsiteX2-15" fmla="*/ 2460740 w 2460740"/>
              <a:gd name="connsiteY2-16" fmla="*/ 5010604 h 5010604"/>
              <a:gd name="connsiteX3-17" fmla="*/ 0 w 2460740"/>
              <a:gd name="connsiteY3-18" fmla="*/ 5010604 h 5010604"/>
              <a:gd name="connsiteX4-19" fmla="*/ 0 w 2460740"/>
              <a:gd name="connsiteY4-20" fmla="*/ 3175 h 5010604"/>
              <a:gd name="connsiteX0-21" fmla="*/ 146050 w 2460740"/>
              <a:gd name="connsiteY0-22" fmla="*/ 0 h 5010604"/>
              <a:gd name="connsiteX1-23" fmla="*/ 878683 w 2460740"/>
              <a:gd name="connsiteY1-24" fmla="*/ 0 h 5010604"/>
              <a:gd name="connsiteX2-25" fmla="*/ 2460740 w 2460740"/>
              <a:gd name="connsiteY2-26" fmla="*/ 5010604 h 5010604"/>
              <a:gd name="connsiteX3-27" fmla="*/ 0 w 2460740"/>
              <a:gd name="connsiteY3-28" fmla="*/ 5010604 h 5010604"/>
              <a:gd name="connsiteX4-29" fmla="*/ 146050 w 2460740"/>
              <a:gd name="connsiteY4-30" fmla="*/ 0 h 5010604"/>
              <a:gd name="connsiteX0-31" fmla="*/ 3175 w 2317865"/>
              <a:gd name="connsiteY0-32" fmla="*/ 0 h 5010604"/>
              <a:gd name="connsiteX1-33" fmla="*/ 735808 w 2317865"/>
              <a:gd name="connsiteY1-34" fmla="*/ 0 h 5010604"/>
              <a:gd name="connsiteX2-35" fmla="*/ 2317865 w 2317865"/>
              <a:gd name="connsiteY2-36" fmla="*/ 5010604 h 5010604"/>
              <a:gd name="connsiteX3-37" fmla="*/ 0 w 2317865"/>
              <a:gd name="connsiteY3-38" fmla="*/ 5004254 h 5010604"/>
              <a:gd name="connsiteX4-39" fmla="*/ 3175 w 2317865"/>
              <a:gd name="connsiteY4-40" fmla="*/ 0 h 501060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17865" h="5010604">
                <a:moveTo>
                  <a:pt x="3175" y="0"/>
                </a:moveTo>
                <a:lnTo>
                  <a:pt x="735808" y="0"/>
                </a:lnTo>
                <a:lnTo>
                  <a:pt x="2317865" y="5010604"/>
                </a:lnTo>
                <a:lnTo>
                  <a:pt x="0" y="5004254"/>
                </a:lnTo>
                <a:cubicBezTo>
                  <a:pt x="1058" y="3336169"/>
                  <a:pt x="2117" y="1668085"/>
                  <a:pt x="317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6" name="文本框 55"/>
          <p:cNvSpPr txBox="1"/>
          <p:nvPr userDrawn="1"/>
        </p:nvSpPr>
        <p:spPr>
          <a:xfrm>
            <a:off x="11918731" y="-7725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55" name="图片 5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40321" y="2801736"/>
            <a:ext cx="294860" cy="3629043"/>
          </a:xfrm>
          <a:prstGeom prst="rect">
            <a:avLst/>
          </a:prstGeom>
        </p:spPr>
      </p:pic>
      <p:sp>
        <p:nvSpPr>
          <p:cNvPr id="16" name="平行四边形 2"/>
          <p:cNvSpPr/>
          <p:nvPr userDrawn="1"/>
        </p:nvSpPr>
        <p:spPr>
          <a:xfrm flipH="1">
            <a:off x="1188537" y="2783453"/>
            <a:ext cx="1427975" cy="407532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427975" h="4075328">
                <a:moveTo>
                  <a:pt x="0" y="4074225"/>
                </a:moveTo>
                <a:lnTo>
                  <a:pt x="1297762" y="0"/>
                </a:lnTo>
                <a:lnTo>
                  <a:pt x="1427975" y="319"/>
                </a:lnTo>
                <a:lnTo>
                  <a:pt x="141413" y="4075328"/>
                </a:lnTo>
                <a:lnTo>
                  <a:pt x="0" y="40742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7" name="矩形 4"/>
          <p:cNvSpPr/>
          <p:nvPr userDrawn="1"/>
        </p:nvSpPr>
        <p:spPr>
          <a:xfrm>
            <a:off x="-1709" y="1846898"/>
            <a:ext cx="2299159" cy="5011102"/>
          </a:xfrm>
          <a:custGeom>
            <a:avLst/>
            <a:gdLst>
              <a:gd name="connsiteX0" fmla="*/ 0 w 2460740"/>
              <a:gd name="connsiteY0" fmla="*/ 0 h 5007429"/>
              <a:gd name="connsiteX1" fmla="*/ 2460740 w 2460740"/>
              <a:gd name="connsiteY1" fmla="*/ 0 h 5007429"/>
              <a:gd name="connsiteX2" fmla="*/ 2460740 w 2460740"/>
              <a:gd name="connsiteY2" fmla="*/ 5007429 h 5007429"/>
              <a:gd name="connsiteX3" fmla="*/ 0 w 2460740"/>
              <a:gd name="connsiteY3" fmla="*/ 5007429 h 5007429"/>
              <a:gd name="connsiteX4" fmla="*/ 0 w 2460740"/>
              <a:gd name="connsiteY4" fmla="*/ 0 h 5007429"/>
              <a:gd name="connsiteX0-1" fmla="*/ 0 w 2460740"/>
              <a:gd name="connsiteY0-2" fmla="*/ 0 h 5007429"/>
              <a:gd name="connsiteX1-3" fmla="*/ 751683 w 2460740"/>
              <a:gd name="connsiteY1-4" fmla="*/ 0 h 5007429"/>
              <a:gd name="connsiteX2-5" fmla="*/ 2460740 w 2460740"/>
              <a:gd name="connsiteY2-6" fmla="*/ 5007429 h 5007429"/>
              <a:gd name="connsiteX3-7" fmla="*/ 0 w 2460740"/>
              <a:gd name="connsiteY3-8" fmla="*/ 5007429 h 5007429"/>
              <a:gd name="connsiteX4-9" fmla="*/ 0 w 2460740"/>
              <a:gd name="connsiteY4-10" fmla="*/ 0 h 5007429"/>
              <a:gd name="connsiteX0-11" fmla="*/ 0 w 2460740"/>
              <a:gd name="connsiteY0-12" fmla="*/ 3175 h 5010604"/>
              <a:gd name="connsiteX1-13" fmla="*/ 878683 w 2460740"/>
              <a:gd name="connsiteY1-14" fmla="*/ 0 h 5010604"/>
              <a:gd name="connsiteX2-15" fmla="*/ 2460740 w 2460740"/>
              <a:gd name="connsiteY2-16" fmla="*/ 5010604 h 5010604"/>
              <a:gd name="connsiteX3-17" fmla="*/ 0 w 2460740"/>
              <a:gd name="connsiteY3-18" fmla="*/ 5010604 h 5010604"/>
              <a:gd name="connsiteX4-19" fmla="*/ 0 w 2460740"/>
              <a:gd name="connsiteY4-20" fmla="*/ 3175 h 5010604"/>
              <a:gd name="connsiteX0-21" fmla="*/ 154236 w 2460740"/>
              <a:gd name="connsiteY0-22" fmla="*/ 0 h 5014774"/>
              <a:gd name="connsiteX1-23" fmla="*/ 878683 w 2460740"/>
              <a:gd name="connsiteY1-24" fmla="*/ 4170 h 5014774"/>
              <a:gd name="connsiteX2-25" fmla="*/ 2460740 w 2460740"/>
              <a:gd name="connsiteY2-26" fmla="*/ 5014774 h 5014774"/>
              <a:gd name="connsiteX3-27" fmla="*/ 0 w 2460740"/>
              <a:gd name="connsiteY3-28" fmla="*/ 5014774 h 5014774"/>
              <a:gd name="connsiteX4-29" fmla="*/ 154236 w 2460740"/>
              <a:gd name="connsiteY4-30" fmla="*/ 0 h 5014774"/>
              <a:gd name="connsiteX0-31" fmla="*/ 150564 w 2460740"/>
              <a:gd name="connsiteY0-32" fmla="*/ 0 h 5014774"/>
              <a:gd name="connsiteX1-33" fmla="*/ 878683 w 2460740"/>
              <a:gd name="connsiteY1-34" fmla="*/ 4170 h 5014774"/>
              <a:gd name="connsiteX2-35" fmla="*/ 2460740 w 2460740"/>
              <a:gd name="connsiteY2-36" fmla="*/ 5014774 h 5014774"/>
              <a:gd name="connsiteX3-37" fmla="*/ 0 w 2460740"/>
              <a:gd name="connsiteY3-38" fmla="*/ 5014774 h 5014774"/>
              <a:gd name="connsiteX4-39" fmla="*/ 150564 w 2460740"/>
              <a:gd name="connsiteY4-40" fmla="*/ 0 h 5014774"/>
              <a:gd name="connsiteX0-41" fmla="*/ 150564 w 2460740"/>
              <a:gd name="connsiteY0-42" fmla="*/ 0 h 5011102"/>
              <a:gd name="connsiteX1-43" fmla="*/ 878683 w 2460740"/>
              <a:gd name="connsiteY1-44" fmla="*/ 498 h 5011102"/>
              <a:gd name="connsiteX2-45" fmla="*/ 2460740 w 2460740"/>
              <a:gd name="connsiteY2-46" fmla="*/ 5011102 h 5011102"/>
              <a:gd name="connsiteX3-47" fmla="*/ 0 w 2460740"/>
              <a:gd name="connsiteY3-48" fmla="*/ 5011102 h 5011102"/>
              <a:gd name="connsiteX4-49" fmla="*/ 150564 w 2460740"/>
              <a:gd name="connsiteY4-50" fmla="*/ 0 h 5011102"/>
              <a:gd name="connsiteX0-51" fmla="*/ 176270 w 2460740"/>
              <a:gd name="connsiteY0-52" fmla="*/ 98654 h 5010604"/>
              <a:gd name="connsiteX1-53" fmla="*/ 878683 w 2460740"/>
              <a:gd name="connsiteY1-54" fmla="*/ 0 h 5010604"/>
              <a:gd name="connsiteX2-55" fmla="*/ 2460740 w 2460740"/>
              <a:gd name="connsiteY2-56" fmla="*/ 5010604 h 5010604"/>
              <a:gd name="connsiteX3-57" fmla="*/ 0 w 2460740"/>
              <a:gd name="connsiteY3-58" fmla="*/ 5010604 h 5010604"/>
              <a:gd name="connsiteX4-59" fmla="*/ 176270 w 2460740"/>
              <a:gd name="connsiteY4-60" fmla="*/ 98654 h 5010604"/>
              <a:gd name="connsiteX0-61" fmla="*/ 165253 w 2460740"/>
              <a:gd name="connsiteY0-62" fmla="*/ 6847 h 5010604"/>
              <a:gd name="connsiteX1-63" fmla="*/ 878683 w 2460740"/>
              <a:gd name="connsiteY1-64" fmla="*/ 0 h 5010604"/>
              <a:gd name="connsiteX2-65" fmla="*/ 2460740 w 2460740"/>
              <a:gd name="connsiteY2-66" fmla="*/ 5010604 h 5010604"/>
              <a:gd name="connsiteX3-67" fmla="*/ 0 w 2460740"/>
              <a:gd name="connsiteY3-68" fmla="*/ 5010604 h 5010604"/>
              <a:gd name="connsiteX4-69" fmla="*/ 165253 w 2460740"/>
              <a:gd name="connsiteY4-70" fmla="*/ 6847 h 5010604"/>
              <a:gd name="connsiteX0-71" fmla="*/ 165253 w 2460740"/>
              <a:gd name="connsiteY0-72" fmla="*/ 0 h 5011102"/>
              <a:gd name="connsiteX1-73" fmla="*/ 878683 w 2460740"/>
              <a:gd name="connsiteY1-74" fmla="*/ 498 h 5011102"/>
              <a:gd name="connsiteX2-75" fmla="*/ 2460740 w 2460740"/>
              <a:gd name="connsiteY2-76" fmla="*/ 5011102 h 5011102"/>
              <a:gd name="connsiteX3-77" fmla="*/ 0 w 2460740"/>
              <a:gd name="connsiteY3-78" fmla="*/ 5011102 h 5011102"/>
              <a:gd name="connsiteX4-79" fmla="*/ 165253 w 2460740"/>
              <a:gd name="connsiteY4-80" fmla="*/ 0 h 5011102"/>
              <a:gd name="connsiteX0-81" fmla="*/ 161581 w 2460740"/>
              <a:gd name="connsiteY0-82" fmla="*/ 0 h 5011102"/>
              <a:gd name="connsiteX1-83" fmla="*/ 878683 w 2460740"/>
              <a:gd name="connsiteY1-84" fmla="*/ 498 h 5011102"/>
              <a:gd name="connsiteX2-85" fmla="*/ 2460740 w 2460740"/>
              <a:gd name="connsiteY2-86" fmla="*/ 5011102 h 5011102"/>
              <a:gd name="connsiteX3-87" fmla="*/ 0 w 2460740"/>
              <a:gd name="connsiteY3-88" fmla="*/ 5011102 h 5011102"/>
              <a:gd name="connsiteX4-89" fmla="*/ 161581 w 2460740"/>
              <a:gd name="connsiteY4-90" fmla="*/ 0 h 5011102"/>
              <a:gd name="connsiteX0-91" fmla="*/ 0 w 2299159"/>
              <a:gd name="connsiteY0-92" fmla="*/ 0 h 5011102"/>
              <a:gd name="connsiteX1-93" fmla="*/ 717102 w 2299159"/>
              <a:gd name="connsiteY1-94" fmla="*/ 498 h 5011102"/>
              <a:gd name="connsiteX2-95" fmla="*/ 2299159 w 2299159"/>
              <a:gd name="connsiteY2-96" fmla="*/ 5011102 h 5011102"/>
              <a:gd name="connsiteX3-97" fmla="*/ 0 w 2299159"/>
              <a:gd name="connsiteY3-98" fmla="*/ 5011102 h 5011102"/>
              <a:gd name="connsiteX4-99" fmla="*/ 0 w 2299159"/>
              <a:gd name="connsiteY4-100" fmla="*/ 0 h 50111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299159" h="5011102">
                <a:moveTo>
                  <a:pt x="0" y="0"/>
                </a:moveTo>
                <a:lnTo>
                  <a:pt x="717102" y="498"/>
                </a:lnTo>
                <a:lnTo>
                  <a:pt x="2299159" y="5011102"/>
                </a:lnTo>
                <a:lnTo>
                  <a:pt x="0" y="501110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1052" y="505345"/>
            <a:ext cx="1684421" cy="457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/>
          <p:cNvSpPr/>
          <p:nvPr userDrawn="1"/>
        </p:nvSpPr>
        <p:spPr>
          <a:xfrm>
            <a:off x="0" y="2556398"/>
            <a:ext cx="4134309" cy="1555373"/>
          </a:xfrm>
          <a:custGeom>
            <a:avLst/>
            <a:gdLst>
              <a:gd name="connsiteX0" fmla="*/ 0 w 4134309"/>
              <a:gd name="connsiteY0" fmla="*/ 0 h 1551198"/>
              <a:gd name="connsiteX1" fmla="*/ 4134309 w 4134309"/>
              <a:gd name="connsiteY1" fmla="*/ 0 h 1551198"/>
              <a:gd name="connsiteX2" fmla="*/ 4134309 w 4134309"/>
              <a:gd name="connsiteY2" fmla="*/ 1551198 h 1551198"/>
              <a:gd name="connsiteX3" fmla="*/ 0 w 4134309"/>
              <a:gd name="connsiteY3" fmla="*/ 1551198 h 1551198"/>
              <a:gd name="connsiteX4" fmla="*/ 0 w 4134309"/>
              <a:gd name="connsiteY4" fmla="*/ 0 h 1551198"/>
              <a:gd name="connsiteX0-1" fmla="*/ 0 w 4134309"/>
              <a:gd name="connsiteY0-2" fmla="*/ 4175 h 1555373"/>
              <a:gd name="connsiteX1-3" fmla="*/ 3645794 w 4134309"/>
              <a:gd name="connsiteY1-4" fmla="*/ 0 h 1555373"/>
              <a:gd name="connsiteX2-5" fmla="*/ 4134309 w 4134309"/>
              <a:gd name="connsiteY2-6" fmla="*/ 1555373 h 1555373"/>
              <a:gd name="connsiteX3-7" fmla="*/ 0 w 4134309"/>
              <a:gd name="connsiteY3-8" fmla="*/ 1555373 h 1555373"/>
              <a:gd name="connsiteX4-9" fmla="*/ 0 w 4134309"/>
              <a:gd name="connsiteY4-10" fmla="*/ 4175 h 155537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134309" h="1555373">
                <a:moveTo>
                  <a:pt x="0" y="4175"/>
                </a:moveTo>
                <a:lnTo>
                  <a:pt x="3645794" y="0"/>
                </a:lnTo>
                <a:lnTo>
                  <a:pt x="4134309" y="1555373"/>
                </a:lnTo>
                <a:lnTo>
                  <a:pt x="0" y="1555373"/>
                </a:lnTo>
                <a:lnTo>
                  <a:pt x="0" y="4175"/>
                </a:lnTo>
                <a:close/>
              </a:path>
            </a:pathLst>
          </a:custGeom>
          <a:gradFill>
            <a:gsLst>
              <a:gs pos="28000">
                <a:srgbClr val="7AC259"/>
              </a:gs>
              <a:gs pos="100000">
                <a:srgbClr val="4BB75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1"/>
          <p:cNvSpPr/>
          <p:nvPr userDrawn="1"/>
        </p:nvSpPr>
        <p:spPr>
          <a:xfrm rot="10800000">
            <a:off x="9741840" y="2556398"/>
            <a:ext cx="2451505" cy="1555373"/>
          </a:xfrm>
          <a:custGeom>
            <a:avLst/>
            <a:gdLst>
              <a:gd name="connsiteX0" fmla="*/ 0 w 4134309"/>
              <a:gd name="connsiteY0" fmla="*/ 0 h 1551198"/>
              <a:gd name="connsiteX1" fmla="*/ 4134309 w 4134309"/>
              <a:gd name="connsiteY1" fmla="*/ 0 h 1551198"/>
              <a:gd name="connsiteX2" fmla="*/ 4134309 w 4134309"/>
              <a:gd name="connsiteY2" fmla="*/ 1551198 h 1551198"/>
              <a:gd name="connsiteX3" fmla="*/ 0 w 4134309"/>
              <a:gd name="connsiteY3" fmla="*/ 1551198 h 1551198"/>
              <a:gd name="connsiteX4" fmla="*/ 0 w 4134309"/>
              <a:gd name="connsiteY4" fmla="*/ 0 h 1551198"/>
              <a:gd name="connsiteX0-1" fmla="*/ 0 w 4134309"/>
              <a:gd name="connsiteY0-2" fmla="*/ 4175 h 1555373"/>
              <a:gd name="connsiteX1-3" fmla="*/ 3645794 w 4134309"/>
              <a:gd name="connsiteY1-4" fmla="*/ 0 h 1555373"/>
              <a:gd name="connsiteX2-5" fmla="*/ 4134309 w 4134309"/>
              <a:gd name="connsiteY2-6" fmla="*/ 1555373 h 1555373"/>
              <a:gd name="connsiteX3-7" fmla="*/ 0 w 4134309"/>
              <a:gd name="connsiteY3-8" fmla="*/ 1555373 h 1555373"/>
              <a:gd name="connsiteX4-9" fmla="*/ 0 w 4134309"/>
              <a:gd name="connsiteY4-10" fmla="*/ 4175 h 1555373"/>
              <a:gd name="connsiteX0-11" fmla="*/ 1684149 w 4134309"/>
              <a:gd name="connsiteY0-12" fmla="*/ 4175 h 1555373"/>
              <a:gd name="connsiteX1-13" fmla="*/ 3645794 w 4134309"/>
              <a:gd name="connsiteY1-14" fmla="*/ 0 h 1555373"/>
              <a:gd name="connsiteX2-15" fmla="*/ 4134309 w 4134309"/>
              <a:gd name="connsiteY2-16" fmla="*/ 1555373 h 1555373"/>
              <a:gd name="connsiteX3-17" fmla="*/ 0 w 4134309"/>
              <a:gd name="connsiteY3-18" fmla="*/ 1555373 h 1555373"/>
              <a:gd name="connsiteX4-19" fmla="*/ 1684149 w 4134309"/>
              <a:gd name="connsiteY4-20" fmla="*/ 4175 h 1555373"/>
              <a:gd name="connsiteX0-21" fmla="*/ 0 w 2450160"/>
              <a:gd name="connsiteY0-22" fmla="*/ 4175 h 1555373"/>
              <a:gd name="connsiteX1-23" fmla="*/ 1961645 w 2450160"/>
              <a:gd name="connsiteY1-24" fmla="*/ 0 h 1555373"/>
              <a:gd name="connsiteX2-25" fmla="*/ 2450160 w 2450160"/>
              <a:gd name="connsiteY2-26" fmla="*/ 1555373 h 1555373"/>
              <a:gd name="connsiteX3-27" fmla="*/ 12303 w 2450160"/>
              <a:gd name="connsiteY3-28" fmla="*/ 1555373 h 1555373"/>
              <a:gd name="connsiteX4-29" fmla="*/ 0 w 2450160"/>
              <a:gd name="connsiteY4-30" fmla="*/ 4175 h 1555373"/>
              <a:gd name="connsiteX0-31" fmla="*/ 0 w 2450160"/>
              <a:gd name="connsiteY0-32" fmla="*/ 4175 h 1555373"/>
              <a:gd name="connsiteX1-33" fmla="*/ 1961645 w 2450160"/>
              <a:gd name="connsiteY1-34" fmla="*/ 0 h 1555373"/>
              <a:gd name="connsiteX2-35" fmla="*/ 2450160 w 2450160"/>
              <a:gd name="connsiteY2-36" fmla="*/ 1555373 h 1555373"/>
              <a:gd name="connsiteX3-37" fmla="*/ 3204 w 2450160"/>
              <a:gd name="connsiteY3-38" fmla="*/ 1555373 h 1555373"/>
              <a:gd name="connsiteX4-39" fmla="*/ 0 w 2450160"/>
              <a:gd name="connsiteY4-40" fmla="*/ 4175 h 1555373"/>
              <a:gd name="connsiteX0-41" fmla="*/ 1345 w 2451505"/>
              <a:gd name="connsiteY0-42" fmla="*/ 4175 h 1555373"/>
              <a:gd name="connsiteX1-43" fmla="*/ 1962990 w 2451505"/>
              <a:gd name="connsiteY1-44" fmla="*/ 0 h 1555373"/>
              <a:gd name="connsiteX2-45" fmla="*/ 2451505 w 2451505"/>
              <a:gd name="connsiteY2-46" fmla="*/ 1555373 h 1555373"/>
              <a:gd name="connsiteX3-47" fmla="*/ 0 w 2451505"/>
              <a:gd name="connsiteY3-48" fmla="*/ 1555373 h 1555373"/>
              <a:gd name="connsiteX4-49" fmla="*/ 1345 w 2451505"/>
              <a:gd name="connsiteY4-50" fmla="*/ 4175 h 155537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451505" h="1555373">
                <a:moveTo>
                  <a:pt x="1345" y="4175"/>
                </a:moveTo>
                <a:lnTo>
                  <a:pt x="1962990" y="0"/>
                </a:lnTo>
                <a:lnTo>
                  <a:pt x="2451505" y="1555373"/>
                </a:lnTo>
                <a:lnTo>
                  <a:pt x="0" y="1555373"/>
                </a:lnTo>
                <a:cubicBezTo>
                  <a:pt x="448" y="1038307"/>
                  <a:pt x="897" y="521241"/>
                  <a:pt x="1345" y="4175"/>
                </a:cubicBez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3721100" y="3162296"/>
            <a:ext cx="8470900" cy="64128"/>
          </a:xfrm>
          <a:prstGeom prst="rect">
            <a:avLst/>
          </a:prstGeom>
          <a:gradFill>
            <a:gsLst>
              <a:gs pos="100000">
                <a:srgbClr val="7AC259"/>
              </a:gs>
              <a:gs pos="0">
                <a:srgbClr val="4BB75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平行四边形 2"/>
          <p:cNvSpPr/>
          <p:nvPr userDrawn="1"/>
        </p:nvSpPr>
        <p:spPr>
          <a:xfrm flipH="1">
            <a:off x="642386" y="-5510"/>
            <a:ext cx="2800935" cy="4066237"/>
          </a:xfrm>
          <a:custGeom>
            <a:avLst/>
            <a:gdLst>
              <a:gd name="connsiteX0" fmla="*/ 0 w 2020923"/>
              <a:gd name="connsiteY0" fmla="*/ 3959942 h 3959942"/>
              <a:gd name="connsiteX1" fmla="*/ 505231 w 2020923"/>
              <a:gd name="connsiteY1" fmla="*/ 0 h 3959942"/>
              <a:gd name="connsiteX2" fmla="*/ 2020923 w 2020923"/>
              <a:gd name="connsiteY2" fmla="*/ 0 h 3959942"/>
              <a:gd name="connsiteX3" fmla="*/ 1515692 w 2020923"/>
              <a:gd name="connsiteY3" fmla="*/ 3959942 h 3959942"/>
              <a:gd name="connsiteX4" fmla="*/ 0 w 2020923"/>
              <a:gd name="connsiteY4" fmla="*/ 3959942 h 3959942"/>
              <a:gd name="connsiteX0-1" fmla="*/ 0 w 2731511"/>
              <a:gd name="connsiteY0-2" fmla="*/ 3965451 h 3965451"/>
              <a:gd name="connsiteX1-3" fmla="*/ 505231 w 2731511"/>
              <a:gd name="connsiteY1-4" fmla="*/ 5509 h 3965451"/>
              <a:gd name="connsiteX2-5" fmla="*/ 2731511 w 2731511"/>
              <a:gd name="connsiteY2-6" fmla="*/ 0 h 3965451"/>
              <a:gd name="connsiteX3-7" fmla="*/ 1515692 w 2731511"/>
              <a:gd name="connsiteY3-8" fmla="*/ 3965451 h 3965451"/>
              <a:gd name="connsiteX4-9" fmla="*/ 0 w 2731511"/>
              <a:gd name="connsiteY4-10" fmla="*/ 3965451 h 3965451"/>
              <a:gd name="connsiteX0-11" fmla="*/ 0 w 2731511"/>
              <a:gd name="connsiteY0-12" fmla="*/ 3965451 h 3965451"/>
              <a:gd name="connsiteX1-13" fmla="*/ 1287429 w 2731511"/>
              <a:gd name="connsiteY1-14" fmla="*/ 5509 h 3965451"/>
              <a:gd name="connsiteX2-15" fmla="*/ 2731511 w 2731511"/>
              <a:gd name="connsiteY2-16" fmla="*/ 0 h 3965451"/>
              <a:gd name="connsiteX3-17" fmla="*/ 1515692 w 2731511"/>
              <a:gd name="connsiteY3-18" fmla="*/ 3965451 h 3965451"/>
              <a:gd name="connsiteX4-19" fmla="*/ 0 w 2731511"/>
              <a:gd name="connsiteY4-20" fmla="*/ 3965451 h 3965451"/>
              <a:gd name="connsiteX0-21" fmla="*/ 0 w 2731511"/>
              <a:gd name="connsiteY0-22" fmla="*/ 3965451 h 3965451"/>
              <a:gd name="connsiteX1-23" fmla="*/ 1237853 w 2731511"/>
              <a:gd name="connsiteY1-24" fmla="*/ 1 h 3965451"/>
              <a:gd name="connsiteX2-25" fmla="*/ 2731511 w 2731511"/>
              <a:gd name="connsiteY2-26" fmla="*/ 0 h 3965451"/>
              <a:gd name="connsiteX3-27" fmla="*/ 1515692 w 2731511"/>
              <a:gd name="connsiteY3-28" fmla="*/ 3965451 h 3965451"/>
              <a:gd name="connsiteX4-29" fmla="*/ 0 w 2731511"/>
              <a:gd name="connsiteY4-30" fmla="*/ 3965451 h 396545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31511" h="3965451">
                <a:moveTo>
                  <a:pt x="0" y="3965451"/>
                </a:moveTo>
                <a:lnTo>
                  <a:pt x="1237853" y="1"/>
                </a:lnTo>
                <a:lnTo>
                  <a:pt x="2731511" y="0"/>
                </a:lnTo>
                <a:lnTo>
                  <a:pt x="1515692" y="3965451"/>
                </a:lnTo>
                <a:lnTo>
                  <a:pt x="0" y="3965451"/>
                </a:lnTo>
                <a:close/>
              </a:path>
            </a:pathLst>
          </a:custGeom>
          <a:gradFill>
            <a:gsLst>
              <a:gs pos="30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平行四边形 2"/>
          <p:cNvSpPr/>
          <p:nvPr userDrawn="1"/>
        </p:nvSpPr>
        <p:spPr>
          <a:xfrm flipH="1">
            <a:off x="510957" y="902475"/>
            <a:ext cx="1350236" cy="3955275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91564" h="4076337">
                <a:moveTo>
                  <a:pt x="0" y="4076337"/>
                </a:moveTo>
                <a:lnTo>
                  <a:pt x="1297142" y="0"/>
                </a:lnTo>
                <a:lnTo>
                  <a:pt x="1391564" y="319"/>
                </a:lnTo>
                <a:lnTo>
                  <a:pt x="105002" y="4075328"/>
                </a:lnTo>
                <a:lnTo>
                  <a:pt x="0" y="4076337"/>
                </a:lnTo>
                <a:close/>
              </a:path>
            </a:pathLst>
          </a:custGeom>
          <a:gradFill>
            <a:gsLst>
              <a:gs pos="68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2"/>
          <p:cNvSpPr/>
          <p:nvPr userDrawn="1"/>
        </p:nvSpPr>
        <p:spPr>
          <a:xfrm flipH="1">
            <a:off x="848996" y="-5509"/>
            <a:ext cx="724403" cy="1051646"/>
          </a:xfrm>
          <a:custGeom>
            <a:avLst/>
            <a:gdLst>
              <a:gd name="connsiteX0" fmla="*/ 0 w 2020923"/>
              <a:gd name="connsiteY0" fmla="*/ 3959942 h 3959942"/>
              <a:gd name="connsiteX1" fmla="*/ 505231 w 2020923"/>
              <a:gd name="connsiteY1" fmla="*/ 0 h 3959942"/>
              <a:gd name="connsiteX2" fmla="*/ 2020923 w 2020923"/>
              <a:gd name="connsiteY2" fmla="*/ 0 h 3959942"/>
              <a:gd name="connsiteX3" fmla="*/ 1515692 w 2020923"/>
              <a:gd name="connsiteY3" fmla="*/ 3959942 h 3959942"/>
              <a:gd name="connsiteX4" fmla="*/ 0 w 2020923"/>
              <a:gd name="connsiteY4" fmla="*/ 3959942 h 3959942"/>
              <a:gd name="connsiteX0-1" fmla="*/ 0 w 2731511"/>
              <a:gd name="connsiteY0-2" fmla="*/ 3965451 h 3965451"/>
              <a:gd name="connsiteX1-3" fmla="*/ 505231 w 2731511"/>
              <a:gd name="connsiteY1-4" fmla="*/ 5509 h 3965451"/>
              <a:gd name="connsiteX2-5" fmla="*/ 2731511 w 2731511"/>
              <a:gd name="connsiteY2-6" fmla="*/ 0 h 3965451"/>
              <a:gd name="connsiteX3-7" fmla="*/ 1515692 w 2731511"/>
              <a:gd name="connsiteY3-8" fmla="*/ 3965451 h 3965451"/>
              <a:gd name="connsiteX4-9" fmla="*/ 0 w 2731511"/>
              <a:gd name="connsiteY4-10" fmla="*/ 3965451 h 3965451"/>
              <a:gd name="connsiteX0-11" fmla="*/ 0 w 2731511"/>
              <a:gd name="connsiteY0-12" fmla="*/ 3965451 h 3965451"/>
              <a:gd name="connsiteX1-13" fmla="*/ 1287429 w 2731511"/>
              <a:gd name="connsiteY1-14" fmla="*/ 5509 h 3965451"/>
              <a:gd name="connsiteX2-15" fmla="*/ 2731511 w 2731511"/>
              <a:gd name="connsiteY2-16" fmla="*/ 0 h 3965451"/>
              <a:gd name="connsiteX3-17" fmla="*/ 1515692 w 2731511"/>
              <a:gd name="connsiteY3-18" fmla="*/ 3965451 h 3965451"/>
              <a:gd name="connsiteX4-19" fmla="*/ 0 w 2731511"/>
              <a:gd name="connsiteY4-20" fmla="*/ 3965451 h 3965451"/>
              <a:gd name="connsiteX0-21" fmla="*/ 0 w 2731511"/>
              <a:gd name="connsiteY0-22" fmla="*/ 3965451 h 3965451"/>
              <a:gd name="connsiteX1-23" fmla="*/ 1237853 w 2731511"/>
              <a:gd name="connsiteY1-24" fmla="*/ 1 h 3965451"/>
              <a:gd name="connsiteX2-25" fmla="*/ 2731511 w 2731511"/>
              <a:gd name="connsiteY2-26" fmla="*/ 0 h 3965451"/>
              <a:gd name="connsiteX3-27" fmla="*/ 1515692 w 2731511"/>
              <a:gd name="connsiteY3-28" fmla="*/ 3965451 h 3965451"/>
              <a:gd name="connsiteX4-29" fmla="*/ 0 w 2731511"/>
              <a:gd name="connsiteY4-30" fmla="*/ 3965451 h 396545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31511" h="3965451">
                <a:moveTo>
                  <a:pt x="0" y="3965451"/>
                </a:moveTo>
                <a:lnTo>
                  <a:pt x="1237853" y="1"/>
                </a:lnTo>
                <a:lnTo>
                  <a:pt x="2731511" y="0"/>
                </a:lnTo>
                <a:lnTo>
                  <a:pt x="1515692" y="3965451"/>
                </a:lnTo>
                <a:lnTo>
                  <a:pt x="0" y="3965451"/>
                </a:lnTo>
                <a:close/>
              </a:path>
            </a:pathLst>
          </a:custGeom>
          <a:gradFill>
            <a:gsLst>
              <a:gs pos="100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平行四边形 2"/>
          <p:cNvSpPr/>
          <p:nvPr userDrawn="1"/>
        </p:nvSpPr>
        <p:spPr>
          <a:xfrm flipH="1">
            <a:off x="804676" y="283009"/>
            <a:ext cx="349210" cy="102294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91564" h="4076337">
                <a:moveTo>
                  <a:pt x="0" y="4076337"/>
                </a:moveTo>
                <a:lnTo>
                  <a:pt x="1297142" y="0"/>
                </a:lnTo>
                <a:lnTo>
                  <a:pt x="1391564" y="319"/>
                </a:lnTo>
                <a:lnTo>
                  <a:pt x="105002" y="4075328"/>
                </a:lnTo>
                <a:lnTo>
                  <a:pt x="0" y="4076337"/>
                </a:lnTo>
                <a:close/>
              </a:path>
            </a:pathLst>
          </a:custGeom>
          <a:gradFill>
            <a:gsLst>
              <a:gs pos="100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2"/>
          <p:cNvSpPr/>
          <p:nvPr userDrawn="1"/>
        </p:nvSpPr>
        <p:spPr>
          <a:xfrm rot="10800000">
            <a:off x="1404748" y="3410080"/>
            <a:ext cx="1478107" cy="2986197"/>
          </a:xfrm>
          <a:custGeom>
            <a:avLst/>
            <a:gdLst>
              <a:gd name="connsiteX0" fmla="*/ 0 w 2687782"/>
              <a:gd name="connsiteY0" fmla="*/ 0 h 4813583"/>
              <a:gd name="connsiteX1" fmla="*/ 2687782 w 2687782"/>
              <a:gd name="connsiteY1" fmla="*/ 0 h 4813583"/>
              <a:gd name="connsiteX2" fmla="*/ 2687782 w 2687782"/>
              <a:gd name="connsiteY2" fmla="*/ 4813583 h 4813583"/>
              <a:gd name="connsiteX3" fmla="*/ 0 w 2687782"/>
              <a:gd name="connsiteY3" fmla="*/ 4813583 h 4813583"/>
              <a:gd name="connsiteX4" fmla="*/ 0 w 2687782"/>
              <a:gd name="connsiteY4" fmla="*/ 0 h 4813583"/>
              <a:gd name="connsiteX0-1" fmla="*/ 0 w 2687782"/>
              <a:gd name="connsiteY0-2" fmla="*/ 0 h 4813583"/>
              <a:gd name="connsiteX1-3" fmla="*/ 1454727 w 2687782"/>
              <a:gd name="connsiteY1-4" fmla="*/ 0 h 4813583"/>
              <a:gd name="connsiteX2-5" fmla="*/ 2687782 w 2687782"/>
              <a:gd name="connsiteY2-6" fmla="*/ 4813583 h 4813583"/>
              <a:gd name="connsiteX3-7" fmla="*/ 0 w 2687782"/>
              <a:gd name="connsiteY3-8" fmla="*/ 4813583 h 4813583"/>
              <a:gd name="connsiteX4-9" fmla="*/ 0 w 2687782"/>
              <a:gd name="connsiteY4-10" fmla="*/ 0 h 4813583"/>
              <a:gd name="connsiteX0-11" fmla="*/ 0 w 2687782"/>
              <a:gd name="connsiteY0-12" fmla="*/ 0 h 4813583"/>
              <a:gd name="connsiteX1-13" fmla="*/ 1011381 w 2687782"/>
              <a:gd name="connsiteY1-14" fmla="*/ 0 h 4813583"/>
              <a:gd name="connsiteX2-15" fmla="*/ 2687782 w 2687782"/>
              <a:gd name="connsiteY2-16" fmla="*/ 4813583 h 4813583"/>
              <a:gd name="connsiteX3-17" fmla="*/ 0 w 2687782"/>
              <a:gd name="connsiteY3-18" fmla="*/ 4813583 h 4813583"/>
              <a:gd name="connsiteX4-19" fmla="*/ 0 w 2687782"/>
              <a:gd name="connsiteY4-20" fmla="*/ 0 h 4813583"/>
              <a:gd name="connsiteX0-21" fmla="*/ 0 w 2687782"/>
              <a:gd name="connsiteY0-22" fmla="*/ 0 h 4813583"/>
              <a:gd name="connsiteX1-23" fmla="*/ 1205345 w 2687782"/>
              <a:gd name="connsiteY1-24" fmla="*/ 13855 h 4813583"/>
              <a:gd name="connsiteX2-25" fmla="*/ 2687782 w 2687782"/>
              <a:gd name="connsiteY2-26" fmla="*/ 4813583 h 4813583"/>
              <a:gd name="connsiteX3-27" fmla="*/ 0 w 2687782"/>
              <a:gd name="connsiteY3-28" fmla="*/ 4813583 h 4813583"/>
              <a:gd name="connsiteX4-29" fmla="*/ 0 w 2687782"/>
              <a:gd name="connsiteY4-30" fmla="*/ 0 h 4813583"/>
              <a:gd name="connsiteX0-31" fmla="*/ 0 w 2687782"/>
              <a:gd name="connsiteY0-32" fmla="*/ 7287 h 4799728"/>
              <a:gd name="connsiteX1-33" fmla="*/ 1205345 w 2687782"/>
              <a:gd name="connsiteY1-34" fmla="*/ 0 h 4799728"/>
              <a:gd name="connsiteX2-35" fmla="*/ 2687782 w 2687782"/>
              <a:gd name="connsiteY2-36" fmla="*/ 4799728 h 4799728"/>
              <a:gd name="connsiteX3-37" fmla="*/ 0 w 2687782"/>
              <a:gd name="connsiteY3-38" fmla="*/ 4799728 h 4799728"/>
              <a:gd name="connsiteX4-39" fmla="*/ 0 w 2687782"/>
              <a:gd name="connsiteY4-40" fmla="*/ 7287 h 4799728"/>
              <a:gd name="connsiteX0-41" fmla="*/ 0 w 2687782"/>
              <a:gd name="connsiteY0-42" fmla="*/ 7287 h 4799728"/>
              <a:gd name="connsiteX1-43" fmla="*/ 1205345 w 2687782"/>
              <a:gd name="connsiteY1-44" fmla="*/ 0 h 4799728"/>
              <a:gd name="connsiteX2-45" fmla="*/ 2687782 w 2687782"/>
              <a:gd name="connsiteY2-46" fmla="*/ 4799728 h 4799728"/>
              <a:gd name="connsiteX3-47" fmla="*/ 516629 w 2687782"/>
              <a:gd name="connsiteY3-48" fmla="*/ 4799728 h 4799728"/>
              <a:gd name="connsiteX4-49" fmla="*/ 0 w 2687782"/>
              <a:gd name="connsiteY4-50" fmla="*/ 7287 h 4799728"/>
              <a:gd name="connsiteX0-51" fmla="*/ 0 w 2687782"/>
              <a:gd name="connsiteY0-52" fmla="*/ 7287 h 4799728"/>
              <a:gd name="connsiteX1-53" fmla="*/ 1205345 w 2687782"/>
              <a:gd name="connsiteY1-54" fmla="*/ 0 h 4799728"/>
              <a:gd name="connsiteX2-55" fmla="*/ 2687782 w 2687782"/>
              <a:gd name="connsiteY2-56" fmla="*/ 4799728 h 4799728"/>
              <a:gd name="connsiteX3-57" fmla="*/ 306150 w 2687782"/>
              <a:gd name="connsiteY3-58" fmla="*/ 4780594 h 4799728"/>
              <a:gd name="connsiteX4-59" fmla="*/ 0 w 2687782"/>
              <a:gd name="connsiteY4-60" fmla="*/ 7287 h 4799728"/>
              <a:gd name="connsiteX0-61" fmla="*/ 363553 w 2381632"/>
              <a:gd name="connsiteY0-62" fmla="*/ 0 h 4830710"/>
              <a:gd name="connsiteX1-63" fmla="*/ 899195 w 2381632"/>
              <a:gd name="connsiteY1-64" fmla="*/ 30982 h 4830710"/>
              <a:gd name="connsiteX2-65" fmla="*/ 2381632 w 2381632"/>
              <a:gd name="connsiteY2-66" fmla="*/ 4830710 h 4830710"/>
              <a:gd name="connsiteX3-67" fmla="*/ 0 w 2381632"/>
              <a:gd name="connsiteY3-68" fmla="*/ 4811576 h 4830710"/>
              <a:gd name="connsiteX4-69" fmla="*/ 363553 w 2381632"/>
              <a:gd name="connsiteY4-70" fmla="*/ 0 h 4830710"/>
              <a:gd name="connsiteX0-71" fmla="*/ 19134 w 2381632"/>
              <a:gd name="connsiteY0-72" fmla="*/ 0 h 4811576"/>
              <a:gd name="connsiteX1-73" fmla="*/ 899195 w 2381632"/>
              <a:gd name="connsiteY1-74" fmla="*/ 11848 h 4811576"/>
              <a:gd name="connsiteX2-75" fmla="*/ 2381632 w 2381632"/>
              <a:gd name="connsiteY2-76" fmla="*/ 4811576 h 4811576"/>
              <a:gd name="connsiteX3-77" fmla="*/ 0 w 2381632"/>
              <a:gd name="connsiteY3-78" fmla="*/ 4792442 h 4811576"/>
              <a:gd name="connsiteX4-79" fmla="*/ 19134 w 2381632"/>
              <a:gd name="connsiteY4-80" fmla="*/ 0 h 48115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81632" h="4811576">
                <a:moveTo>
                  <a:pt x="19134" y="0"/>
                </a:moveTo>
                <a:lnTo>
                  <a:pt x="899195" y="11848"/>
                </a:lnTo>
                <a:lnTo>
                  <a:pt x="2381632" y="4811576"/>
                </a:lnTo>
                <a:lnTo>
                  <a:pt x="0" y="4792442"/>
                </a:lnTo>
                <a:lnTo>
                  <a:pt x="19134" y="0"/>
                </a:lnTo>
                <a:close/>
              </a:path>
            </a:pathLst>
          </a:custGeom>
          <a:gradFill>
            <a:gsLst>
              <a:gs pos="100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2"/>
          <p:cNvSpPr/>
          <p:nvPr userDrawn="1"/>
        </p:nvSpPr>
        <p:spPr>
          <a:xfrm>
            <a:off x="0" y="2058272"/>
            <a:ext cx="2687782" cy="4799728"/>
          </a:xfrm>
          <a:custGeom>
            <a:avLst/>
            <a:gdLst>
              <a:gd name="connsiteX0" fmla="*/ 0 w 2687782"/>
              <a:gd name="connsiteY0" fmla="*/ 0 h 4813583"/>
              <a:gd name="connsiteX1" fmla="*/ 2687782 w 2687782"/>
              <a:gd name="connsiteY1" fmla="*/ 0 h 4813583"/>
              <a:gd name="connsiteX2" fmla="*/ 2687782 w 2687782"/>
              <a:gd name="connsiteY2" fmla="*/ 4813583 h 4813583"/>
              <a:gd name="connsiteX3" fmla="*/ 0 w 2687782"/>
              <a:gd name="connsiteY3" fmla="*/ 4813583 h 4813583"/>
              <a:gd name="connsiteX4" fmla="*/ 0 w 2687782"/>
              <a:gd name="connsiteY4" fmla="*/ 0 h 4813583"/>
              <a:gd name="connsiteX0-1" fmla="*/ 0 w 2687782"/>
              <a:gd name="connsiteY0-2" fmla="*/ 0 h 4813583"/>
              <a:gd name="connsiteX1-3" fmla="*/ 1454727 w 2687782"/>
              <a:gd name="connsiteY1-4" fmla="*/ 0 h 4813583"/>
              <a:gd name="connsiteX2-5" fmla="*/ 2687782 w 2687782"/>
              <a:gd name="connsiteY2-6" fmla="*/ 4813583 h 4813583"/>
              <a:gd name="connsiteX3-7" fmla="*/ 0 w 2687782"/>
              <a:gd name="connsiteY3-8" fmla="*/ 4813583 h 4813583"/>
              <a:gd name="connsiteX4-9" fmla="*/ 0 w 2687782"/>
              <a:gd name="connsiteY4-10" fmla="*/ 0 h 4813583"/>
              <a:gd name="connsiteX0-11" fmla="*/ 0 w 2687782"/>
              <a:gd name="connsiteY0-12" fmla="*/ 0 h 4813583"/>
              <a:gd name="connsiteX1-13" fmla="*/ 1011381 w 2687782"/>
              <a:gd name="connsiteY1-14" fmla="*/ 0 h 4813583"/>
              <a:gd name="connsiteX2-15" fmla="*/ 2687782 w 2687782"/>
              <a:gd name="connsiteY2-16" fmla="*/ 4813583 h 4813583"/>
              <a:gd name="connsiteX3-17" fmla="*/ 0 w 2687782"/>
              <a:gd name="connsiteY3-18" fmla="*/ 4813583 h 4813583"/>
              <a:gd name="connsiteX4-19" fmla="*/ 0 w 2687782"/>
              <a:gd name="connsiteY4-20" fmla="*/ 0 h 4813583"/>
              <a:gd name="connsiteX0-21" fmla="*/ 0 w 2687782"/>
              <a:gd name="connsiteY0-22" fmla="*/ 0 h 4813583"/>
              <a:gd name="connsiteX1-23" fmla="*/ 1205345 w 2687782"/>
              <a:gd name="connsiteY1-24" fmla="*/ 13855 h 4813583"/>
              <a:gd name="connsiteX2-25" fmla="*/ 2687782 w 2687782"/>
              <a:gd name="connsiteY2-26" fmla="*/ 4813583 h 4813583"/>
              <a:gd name="connsiteX3-27" fmla="*/ 0 w 2687782"/>
              <a:gd name="connsiteY3-28" fmla="*/ 4813583 h 4813583"/>
              <a:gd name="connsiteX4-29" fmla="*/ 0 w 2687782"/>
              <a:gd name="connsiteY4-30" fmla="*/ 0 h 4813583"/>
              <a:gd name="connsiteX0-31" fmla="*/ 0 w 2687782"/>
              <a:gd name="connsiteY0-32" fmla="*/ 7287 h 4799728"/>
              <a:gd name="connsiteX1-33" fmla="*/ 1205345 w 2687782"/>
              <a:gd name="connsiteY1-34" fmla="*/ 0 h 4799728"/>
              <a:gd name="connsiteX2-35" fmla="*/ 2687782 w 2687782"/>
              <a:gd name="connsiteY2-36" fmla="*/ 4799728 h 4799728"/>
              <a:gd name="connsiteX3-37" fmla="*/ 0 w 2687782"/>
              <a:gd name="connsiteY3-38" fmla="*/ 4799728 h 4799728"/>
              <a:gd name="connsiteX4-39" fmla="*/ 0 w 2687782"/>
              <a:gd name="connsiteY4-40" fmla="*/ 7287 h 479972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87782" h="4799728">
                <a:moveTo>
                  <a:pt x="0" y="7287"/>
                </a:moveTo>
                <a:lnTo>
                  <a:pt x="1205345" y="0"/>
                </a:lnTo>
                <a:lnTo>
                  <a:pt x="2687782" y="4799728"/>
                </a:lnTo>
                <a:lnTo>
                  <a:pt x="0" y="4799728"/>
                </a:lnTo>
                <a:lnTo>
                  <a:pt x="0" y="7287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3" name="平行四边形 2"/>
          <p:cNvSpPr/>
          <p:nvPr userDrawn="1"/>
        </p:nvSpPr>
        <p:spPr>
          <a:xfrm flipH="1">
            <a:off x="9504218" y="0"/>
            <a:ext cx="1765393" cy="2562896"/>
          </a:xfrm>
          <a:custGeom>
            <a:avLst/>
            <a:gdLst>
              <a:gd name="connsiteX0" fmla="*/ 0 w 2020923"/>
              <a:gd name="connsiteY0" fmla="*/ 3959942 h 3959942"/>
              <a:gd name="connsiteX1" fmla="*/ 505231 w 2020923"/>
              <a:gd name="connsiteY1" fmla="*/ 0 h 3959942"/>
              <a:gd name="connsiteX2" fmla="*/ 2020923 w 2020923"/>
              <a:gd name="connsiteY2" fmla="*/ 0 h 3959942"/>
              <a:gd name="connsiteX3" fmla="*/ 1515692 w 2020923"/>
              <a:gd name="connsiteY3" fmla="*/ 3959942 h 3959942"/>
              <a:gd name="connsiteX4" fmla="*/ 0 w 2020923"/>
              <a:gd name="connsiteY4" fmla="*/ 3959942 h 3959942"/>
              <a:gd name="connsiteX0-1" fmla="*/ 0 w 2731511"/>
              <a:gd name="connsiteY0-2" fmla="*/ 3965451 h 3965451"/>
              <a:gd name="connsiteX1-3" fmla="*/ 505231 w 2731511"/>
              <a:gd name="connsiteY1-4" fmla="*/ 5509 h 3965451"/>
              <a:gd name="connsiteX2-5" fmla="*/ 2731511 w 2731511"/>
              <a:gd name="connsiteY2-6" fmla="*/ 0 h 3965451"/>
              <a:gd name="connsiteX3-7" fmla="*/ 1515692 w 2731511"/>
              <a:gd name="connsiteY3-8" fmla="*/ 3965451 h 3965451"/>
              <a:gd name="connsiteX4-9" fmla="*/ 0 w 2731511"/>
              <a:gd name="connsiteY4-10" fmla="*/ 3965451 h 3965451"/>
              <a:gd name="connsiteX0-11" fmla="*/ 0 w 2731511"/>
              <a:gd name="connsiteY0-12" fmla="*/ 3965451 h 3965451"/>
              <a:gd name="connsiteX1-13" fmla="*/ 1287429 w 2731511"/>
              <a:gd name="connsiteY1-14" fmla="*/ 5509 h 3965451"/>
              <a:gd name="connsiteX2-15" fmla="*/ 2731511 w 2731511"/>
              <a:gd name="connsiteY2-16" fmla="*/ 0 h 3965451"/>
              <a:gd name="connsiteX3-17" fmla="*/ 1515692 w 2731511"/>
              <a:gd name="connsiteY3-18" fmla="*/ 3965451 h 3965451"/>
              <a:gd name="connsiteX4-19" fmla="*/ 0 w 2731511"/>
              <a:gd name="connsiteY4-20" fmla="*/ 3965451 h 3965451"/>
              <a:gd name="connsiteX0-21" fmla="*/ 0 w 2731511"/>
              <a:gd name="connsiteY0-22" fmla="*/ 3965451 h 3965451"/>
              <a:gd name="connsiteX1-23" fmla="*/ 1237853 w 2731511"/>
              <a:gd name="connsiteY1-24" fmla="*/ 1 h 3965451"/>
              <a:gd name="connsiteX2-25" fmla="*/ 2731511 w 2731511"/>
              <a:gd name="connsiteY2-26" fmla="*/ 0 h 3965451"/>
              <a:gd name="connsiteX3-27" fmla="*/ 1515692 w 2731511"/>
              <a:gd name="connsiteY3-28" fmla="*/ 3965451 h 3965451"/>
              <a:gd name="connsiteX4-29" fmla="*/ 0 w 2731511"/>
              <a:gd name="connsiteY4-30" fmla="*/ 3965451 h 396545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31511" h="3965451">
                <a:moveTo>
                  <a:pt x="0" y="3965451"/>
                </a:moveTo>
                <a:lnTo>
                  <a:pt x="1237853" y="1"/>
                </a:lnTo>
                <a:lnTo>
                  <a:pt x="2731511" y="0"/>
                </a:lnTo>
                <a:lnTo>
                  <a:pt x="1515692" y="3965451"/>
                </a:lnTo>
                <a:lnTo>
                  <a:pt x="0" y="3965451"/>
                </a:lnTo>
                <a:close/>
              </a:path>
            </a:pathLst>
          </a:custGeom>
          <a:gradFill>
            <a:gsLst>
              <a:gs pos="67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平行四边形 2"/>
          <p:cNvSpPr/>
          <p:nvPr userDrawn="1"/>
        </p:nvSpPr>
        <p:spPr>
          <a:xfrm flipH="1">
            <a:off x="11035560" y="907985"/>
            <a:ext cx="851036" cy="249295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91564" h="4076337">
                <a:moveTo>
                  <a:pt x="0" y="4076337"/>
                </a:moveTo>
                <a:lnTo>
                  <a:pt x="1297142" y="0"/>
                </a:lnTo>
                <a:lnTo>
                  <a:pt x="1391564" y="319"/>
                </a:lnTo>
                <a:lnTo>
                  <a:pt x="105002" y="4075328"/>
                </a:lnTo>
                <a:lnTo>
                  <a:pt x="0" y="4076337"/>
                </a:lnTo>
                <a:close/>
              </a:path>
            </a:pathLst>
          </a:custGeom>
          <a:gradFill>
            <a:gsLst>
              <a:gs pos="67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平行四边形 2"/>
          <p:cNvSpPr/>
          <p:nvPr userDrawn="1"/>
        </p:nvSpPr>
        <p:spPr>
          <a:xfrm flipH="1">
            <a:off x="313724" y="1142752"/>
            <a:ext cx="1216040" cy="3562172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91564" h="4076337">
                <a:moveTo>
                  <a:pt x="0" y="4076337"/>
                </a:moveTo>
                <a:lnTo>
                  <a:pt x="1297142" y="0"/>
                </a:lnTo>
                <a:lnTo>
                  <a:pt x="1391564" y="319"/>
                </a:lnTo>
                <a:lnTo>
                  <a:pt x="105002" y="4075328"/>
                </a:lnTo>
                <a:lnTo>
                  <a:pt x="0" y="4076337"/>
                </a:ln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6" name="平行四边形 2"/>
          <p:cNvSpPr/>
          <p:nvPr userDrawn="1"/>
        </p:nvSpPr>
        <p:spPr>
          <a:xfrm flipH="1">
            <a:off x="864116" y="3507472"/>
            <a:ext cx="665647" cy="1918471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  <a:gd name="connsiteX0-231" fmla="*/ 0 w 1391564"/>
              <a:gd name="connsiteY0-232" fmla="*/ 4076017 h 4076017"/>
              <a:gd name="connsiteX1-233" fmla="*/ 1338050 w 1391564"/>
              <a:gd name="connsiteY1-234" fmla="*/ 6498 h 4076017"/>
              <a:gd name="connsiteX2-235" fmla="*/ 1391564 w 1391564"/>
              <a:gd name="connsiteY2-236" fmla="*/ -1 h 4076017"/>
              <a:gd name="connsiteX3-237" fmla="*/ 105002 w 1391564"/>
              <a:gd name="connsiteY3-238" fmla="*/ 4075008 h 4076017"/>
              <a:gd name="connsiteX4-239" fmla="*/ 0 w 1391564"/>
              <a:gd name="connsiteY4-240" fmla="*/ 4076017 h 4076017"/>
              <a:gd name="connsiteX0-241" fmla="*/ 0 w 1350657"/>
              <a:gd name="connsiteY0-242" fmla="*/ 4082835 h 4082835"/>
              <a:gd name="connsiteX1-243" fmla="*/ 1297143 w 1350657"/>
              <a:gd name="connsiteY1-244" fmla="*/ 6498 h 4082835"/>
              <a:gd name="connsiteX2-245" fmla="*/ 1350657 w 1350657"/>
              <a:gd name="connsiteY2-246" fmla="*/ -1 h 4082835"/>
              <a:gd name="connsiteX3-247" fmla="*/ 64095 w 1350657"/>
              <a:gd name="connsiteY3-248" fmla="*/ 4075008 h 4082835"/>
              <a:gd name="connsiteX4-249" fmla="*/ 0 w 1350657"/>
              <a:gd name="connsiteY4-250" fmla="*/ 4082835 h 40828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50657" h="4082835">
                <a:moveTo>
                  <a:pt x="0" y="4082835"/>
                </a:moveTo>
                <a:lnTo>
                  <a:pt x="1297143" y="6498"/>
                </a:lnTo>
                <a:lnTo>
                  <a:pt x="1350657" y="-1"/>
                </a:lnTo>
                <a:lnTo>
                  <a:pt x="64095" y="4075008"/>
                </a:lnTo>
                <a:lnTo>
                  <a:pt x="0" y="4082835"/>
                </a:ln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TXc_JxmvV0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4294967295"/>
          </p:nvPr>
        </p:nvSpPr>
        <p:spPr>
          <a:xfrm>
            <a:off x="1204347" y="3997252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20345" y="2125032"/>
            <a:ext cx="357416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6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技术分享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049303" y="3160606"/>
            <a:ext cx="1578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思源黑体 CN Regular" panose="020B0500000000000000" charset="-122"/>
                <a:ea typeface="思源黑体 CN Regular" panose="020B0500000000000000" charset="-122"/>
              </a:rPr>
              <a:t>薛运成</a:t>
            </a:r>
          </a:p>
        </p:txBody>
      </p:sp>
      <p:sp>
        <p:nvSpPr>
          <p:cNvPr id="7" name="矩形 6"/>
          <p:cNvSpPr/>
          <p:nvPr/>
        </p:nvSpPr>
        <p:spPr>
          <a:xfrm>
            <a:off x="3190627" y="3951533"/>
            <a:ext cx="216000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6200000">
            <a:off x="9757273" y="2429479"/>
            <a:ext cx="3236063" cy="1385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600"/>
              </a:lnSpc>
            </a:pPr>
            <a:r>
              <a:rPr kumimoji="1" lang="en-US" altLang="zh-CN" sz="9600" b="1" dirty="0">
                <a:solidFill>
                  <a:schemeClr val="bg1">
                    <a:alpha val="2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9" y="590046"/>
            <a:ext cx="2443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Concurrency</a:t>
            </a:r>
            <a:endParaRPr kumimoji="1" lang="zh-CN" altLang="en-US" sz="2800" dirty="0">
              <a:solidFill>
                <a:srgbClr val="7AC259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00"/>
              </a:spcAft>
            </a:pP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demo</a:t>
            </a:r>
          </a:p>
          <a:p>
            <a:pPr indent="349200" algn="just">
              <a:spcAft>
                <a:spcPts val="1800"/>
              </a:spcAft>
            </a:pPr>
            <a:r>
              <a:rPr kumimoji="1" lang="zh-CN" altLang="en-US" dirty="0"/>
              <a:t>问题：给定一个网站列表文件，返回所有</a:t>
            </a:r>
            <a:r>
              <a:rPr kumimoji="1" lang="en-US" altLang="zh-CN" dirty="0" err="1"/>
              <a:t>NameServer</a:t>
            </a:r>
            <a:r>
              <a:rPr kumimoji="1" lang="zh-CN" altLang="en-US" dirty="0"/>
              <a:t>为</a:t>
            </a:r>
            <a:r>
              <a:rPr kumimoji="1" lang="en-US" altLang="zh-CN" dirty="0" err="1"/>
              <a:t>cloudflare</a:t>
            </a:r>
            <a:r>
              <a:rPr kumimoji="1" lang="zh-CN" altLang="en-US" dirty="0"/>
              <a:t>的网站</a:t>
            </a:r>
            <a:endParaRPr kumimoji="1" lang="en-US" altLang="zh-CN" dirty="0"/>
          </a:p>
          <a:p>
            <a:pPr indent="349200" algn="just">
              <a:spcAft>
                <a:spcPts val="1800"/>
              </a:spcAft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https://</a:t>
            </a:r>
            <a:r>
              <a:rPr kumimoji="1" lang="en-US" altLang="zh-CN" sz="1600" dirty="0" err="1">
                <a:latin typeface="思源黑体 CN Regular" panose="020B0500000000000000" charset="-122"/>
                <a:ea typeface="思源黑体 CN Regular" panose="020B0500000000000000" charset="-122"/>
              </a:rPr>
              <a:t>github.com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en-US" altLang="zh-CN" sz="1600" dirty="0" err="1">
                <a:latin typeface="思源黑体 CN Regular" panose="020B0500000000000000" charset="-122"/>
                <a:ea typeface="思源黑体 CN Regular" panose="020B0500000000000000" charset="-122"/>
              </a:rPr>
              <a:t>xueyuncheng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/talk2023/tree/master/concurrency</a:t>
            </a:r>
          </a:p>
        </p:txBody>
      </p:sp>
    </p:spTree>
    <p:extLst>
      <p:ext uri="{BB962C8B-B14F-4D97-AF65-F5344CB8AC3E}">
        <p14:creationId xmlns:p14="http://schemas.microsoft.com/office/powerpoint/2010/main" val="3599057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10706" y="3432193"/>
            <a:ext cx="538089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死锁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610708" y="2238052"/>
            <a:ext cx="40201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03</a:t>
            </a:r>
            <a:r>
              <a:rPr lang="zh-CN" altLang="en-US" sz="4800" dirty="0">
                <a:latin typeface="思源黑体 CN Medium" panose="020B0600000000000000" charset="-122"/>
                <a:ea typeface="思源黑体 CN Medium" panose="020B0600000000000000" charset="-122"/>
              </a:rPr>
              <a:t> </a:t>
            </a:r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Dead</a:t>
            </a:r>
            <a:r>
              <a:rPr lang="zh-CN" altLang="en-US" sz="4800" dirty="0">
                <a:latin typeface="思源黑体 CN Medium" panose="020B0600000000000000" charset="-122"/>
                <a:ea typeface="思源黑体 CN Medium" panose="020B0600000000000000" charset="-122"/>
              </a:rPr>
              <a:t> </a:t>
            </a:r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lock</a:t>
            </a:r>
            <a:endParaRPr lang="zh-CN" altLang="en-US" sz="4800" dirty="0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55113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9" y="590046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Dead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lock</a:t>
            </a:r>
            <a:endParaRPr kumimoji="1" lang="zh-CN" altLang="en-US" sz="2800" dirty="0">
              <a:solidFill>
                <a:srgbClr val="7AC259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999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00"/>
              </a:spcAft>
            </a:pP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demo</a:t>
            </a:r>
          </a:p>
          <a:p>
            <a:pPr indent="349200" algn="just">
              <a:lnSpc>
                <a:spcPct val="150000"/>
              </a:lnSpc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https://</a:t>
            </a:r>
            <a:r>
              <a:rPr kumimoji="1" lang="en-US" altLang="zh-CN" sz="1600" dirty="0" err="1">
                <a:latin typeface="思源黑体 CN Regular" panose="020B0500000000000000" charset="-122"/>
                <a:ea typeface="思源黑体 CN Regular" panose="020B0500000000000000" charset="-122"/>
              </a:rPr>
              <a:t>github.com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en-US" altLang="zh-CN" sz="1600" dirty="0" err="1">
                <a:latin typeface="思源黑体 CN Regular" panose="020B0500000000000000" charset="-122"/>
                <a:ea typeface="思源黑体 CN Regular" panose="020B0500000000000000" charset="-122"/>
              </a:rPr>
              <a:t>xueyuncheng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/talk2023/tree/master/deadlock</a:t>
            </a:r>
          </a:p>
        </p:txBody>
      </p:sp>
    </p:spTree>
    <p:extLst>
      <p:ext uri="{BB962C8B-B14F-4D97-AF65-F5344CB8AC3E}">
        <p14:creationId xmlns:p14="http://schemas.microsoft.com/office/powerpoint/2010/main" val="1487769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9" y="59004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参考链接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" altLang="zh-CN" i="0" dirty="0">
                <a:solidFill>
                  <a:srgbClr val="0F0F0F"/>
                </a:solidFill>
                <a:effectLst/>
                <a:latin typeface="Source Han Sans CN Regular" panose="020B0500000000000000" pitchFamily="34" charset="-128"/>
                <a:ea typeface="Source Han Sans CN Regular" panose="020B0500000000000000" pitchFamily="34" charset="-128"/>
                <a:hlinkClick r:id="rId2"/>
              </a:rPr>
              <a:t>Deep dive into Go's build system - Daniel Marti</a:t>
            </a:r>
            <a:endParaRPr lang="en" altLang="zh-CN" i="0" dirty="0">
              <a:solidFill>
                <a:srgbClr val="0F0F0F"/>
              </a:solidFill>
              <a:effectLst/>
              <a:latin typeface="Source Han Sans CN Regular" panose="020B0500000000000000" pitchFamily="34" charset="-128"/>
              <a:ea typeface="Source Han Sans CN Regula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3333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221480" y="3840449"/>
            <a:ext cx="3749040" cy="45719"/>
          </a:xfrm>
          <a:prstGeom prst="rect">
            <a:avLst/>
          </a:prstGeom>
          <a:solidFill>
            <a:srgbClr val="7AC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326483" y="2638421"/>
            <a:ext cx="353903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b="1" dirty="0">
                <a:latin typeface="思源黑体 CN Bold" panose="020B0800000000000000" charset="-122"/>
                <a:ea typeface="思源黑体 CN Bold" panose="020B0800000000000000" charset="-122"/>
              </a:rPr>
              <a:t>Thanks</a:t>
            </a:r>
            <a:endParaRPr lang="zh-CN" altLang="en-US" sz="7200" b="1" dirty="0"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4419480" y="1872710"/>
            <a:ext cx="2611373" cy="707886"/>
            <a:chOff x="4270797" y="1426395"/>
            <a:chExt cx="2611373" cy="707886"/>
          </a:xfrm>
        </p:grpSpPr>
        <p:sp>
          <p:nvSpPr>
            <p:cNvPr id="17" name="文本框 16"/>
            <p:cNvSpPr txBox="1"/>
            <p:nvPr/>
          </p:nvSpPr>
          <p:spPr>
            <a:xfrm>
              <a:off x="5219535" y="1518728"/>
              <a:ext cx="16626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Go build</a:t>
              </a:r>
              <a:endParaRPr kumimoji="1" lang="zh-CN" altLang="en-US" sz="2800" b="1" dirty="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270797" y="1426395"/>
              <a:ext cx="94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latin typeface="思源黑体 CN Bold" panose="020B0800000000000000" charset="-122"/>
                  <a:ea typeface="思源黑体 CN Bold" panose="020B0800000000000000" charset="-122"/>
                  <a:cs typeface="Arial" panose="020B0604020202090204" pitchFamily="34" charset="0"/>
                </a:rPr>
                <a:t>01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783429" y="2913478"/>
            <a:ext cx="3392036" cy="707886"/>
            <a:chOff x="4583947" y="2468241"/>
            <a:chExt cx="3392036" cy="707886"/>
          </a:xfrm>
        </p:grpSpPr>
        <p:sp>
          <p:nvSpPr>
            <p:cNvPr id="20" name="文本框 19"/>
            <p:cNvSpPr txBox="1"/>
            <p:nvPr/>
          </p:nvSpPr>
          <p:spPr>
            <a:xfrm>
              <a:off x="5532685" y="2560574"/>
              <a:ext cx="244329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Concurrency</a:t>
              </a:r>
              <a:endParaRPr kumimoji="1" lang="zh-CN" altLang="en-US" sz="2800" b="1" dirty="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583947" y="2468241"/>
              <a:ext cx="94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latin typeface="思源黑体 CN Bold" panose="020B0800000000000000" charset="-122"/>
                  <a:ea typeface="思源黑体 CN Bold" panose="020B0800000000000000" charset="-122"/>
                  <a:cs typeface="Arial" panose="020B0604020202090204" pitchFamily="34" charset="0"/>
                </a:rPr>
                <a:t>02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49109" y="3954246"/>
            <a:ext cx="2867853" cy="707886"/>
            <a:chOff x="4909623" y="3414519"/>
            <a:chExt cx="2867853" cy="707886"/>
          </a:xfrm>
        </p:grpSpPr>
        <p:sp>
          <p:nvSpPr>
            <p:cNvPr id="23" name="文本框 22"/>
            <p:cNvSpPr txBox="1"/>
            <p:nvPr/>
          </p:nvSpPr>
          <p:spPr>
            <a:xfrm>
              <a:off x="5858361" y="3506852"/>
              <a:ext cx="19191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Dead lock</a:t>
              </a:r>
              <a:endParaRPr kumimoji="1" lang="zh-CN" altLang="en-US" sz="2800" b="1" dirty="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909623" y="3414519"/>
              <a:ext cx="94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latin typeface="思源黑体 CN Bold" panose="020B0800000000000000" charset="-122"/>
                  <a:ea typeface="思源黑体 CN Bold" panose="020B0800000000000000" charset="-122"/>
                  <a:cs typeface="Arial" panose="020B0604020202090204" pitchFamily="34" charset="0"/>
                </a:rPr>
                <a:t>03</a:t>
              </a: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1731224" y="2687922"/>
            <a:ext cx="139519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4400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目录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1775828" y="3406240"/>
            <a:ext cx="2018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CONTENTS</a:t>
            </a:r>
            <a:endParaRPr kumimoji="1" lang="zh-CN" altLang="en-US" sz="2400" dirty="0">
              <a:solidFill>
                <a:schemeClr val="bg1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10706" y="3432193"/>
            <a:ext cx="538089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编译快的原因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610708" y="2238052"/>
            <a:ext cx="40201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Go build</a:t>
            </a:r>
            <a:endParaRPr lang="zh-CN" altLang="en-US" sz="4800" dirty="0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9" y="59004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编译快的原因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1152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00"/>
              </a:spcAft>
            </a:pP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#1</a:t>
            </a:r>
            <a:r>
              <a:rPr kumimoji="1" lang="zh-CN" altLang="en-US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Language</a:t>
            </a:r>
            <a:endParaRPr kumimoji="1" lang="en-US" altLang="zh-CN" sz="24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indent="349250" algn="just">
              <a:lnSpc>
                <a:spcPct val="150000"/>
              </a:lnSpc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Generics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不支持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template</a:t>
            </a:r>
            <a:r>
              <a:rPr kumimoji="1" lang="zh-CN" altLang="en-US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endParaRPr kumimoji="1" lang="en-US" altLang="zh-CN" sz="2400" b="1" dirty="0">
              <a:solidFill>
                <a:srgbClr val="7AC259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18374A-683B-9DAC-8F8C-FE75AE79E885}"/>
              </a:ext>
            </a:extLst>
          </p:cNvPr>
          <p:cNvSpPr txBox="1"/>
          <p:nvPr/>
        </p:nvSpPr>
        <p:spPr>
          <a:xfrm>
            <a:off x="1163638" y="3069931"/>
            <a:ext cx="9803622" cy="1152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00"/>
              </a:spcAft>
            </a:pP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#2</a:t>
            </a:r>
            <a:r>
              <a:rPr kumimoji="1" lang="zh-CN" altLang="en-US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Toolchain</a:t>
            </a:r>
            <a:endParaRPr kumimoji="1" lang="en-US" altLang="zh-CN" sz="24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indent="349250" algn="just">
              <a:lnSpc>
                <a:spcPct val="150000"/>
              </a:lnSpc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不使用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LLVM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编译库，虽然很强大，但是很复杂，有时候还有点慢</a:t>
            </a:r>
            <a:r>
              <a:rPr kumimoji="1" lang="zh-CN" altLang="en-US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endParaRPr kumimoji="1" lang="en-US" altLang="zh-CN" sz="2400" b="1" dirty="0">
              <a:solidFill>
                <a:srgbClr val="7AC259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FADE301-83C3-4305-A121-6101E34AE08E}"/>
              </a:ext>
            </a:extLst>
          </p:cNvPr>
          <p:cNvSpPr txBox="1"/>
          <p:nvPr/>
        </p:nvSpPr>
        <p:spPr>
          <a:xfrm>
            <a:off x="1163638" y="4656398"/>
            <a:ext cx="9803622" cy="999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00"/>
              </a:spcAft>
            </a:pP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#3</a:t>
            </a:r>
            <a:r>
              <a:rPr kumimoji="1" lang="zh-CN" altLang="en-US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Dependency</a:t>
            </a:r>
            <a:endParaRPr kumimoji="1" lang="en-US" altLang="zh-CN" sz="24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indent="349250" algn="just">
              <a:lnSpc>
                <a:spcPct val="150000"/>
              </a:lnSpc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MVS(Minimal Version Selection)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算法很简单，方便找到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module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。</a:t>
            </a:r>
            <a:endParaRPr kumimoji="1" lang="en-US" altLang="zh-CN" sz="2400" b="1" dirty="0">
              <a:solidFill>
                <a:srgbClr val="7AC259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9" y="59004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编译快的原因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3137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00"/>
              </a:spcAft>
            </a:pP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#4</a:t>
            </a:r>
            <a:r>
              <a:rPr kumimoji="1" lang="zh-CN" altLang="en-US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Caching</a:t>
            </a:r>
            <a:endParaRPr kumimoji="1" lang="en-US" altLang="zh-CN" sz="24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indent="349250" algn="just">
              <a:lnSpc>
                <a:spcPct val="150000"/>
              </a:lnSpc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做一件事情最快的方式是一点都不做，复用之前做过的。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250000"/>
              </a:lnSpc>
            </a:pPr>
            <a:r>
              <a:rPr kumimoji="1" lang="en-US" altLang="zh-CN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#4a Module Caching(GOMODCACHE)</a:t>
            </a:r>
          </a:p>
          <a:p>
            <a:pPr marL="576000" indent="284400">
              <a:buFont typeface="+mj-lt"/>
              <a:buAutoNum type="arabicPeriod"/>
            </a:pPr>
            <a:r>
              <a:rPr kumimoji="1" lang="en-US" altLang="zh-CN" dirty="0"/>
              <a:t>$(go env GOROOT)/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/{{PATH}}</a:t>
            </a:r>
            <a:endParaRPr kumimoji="1" lang="en-US" altLang="zh-CN" b="1" dirty="0">
              <a:solidFill>
                <a:srgbClr val="7AC259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  <a:p>
            <a:pPr marL="576000" indent="284400">
              <a:buFont typeface="+mj-lt"/>
              <a:buAutoNum type="arabicPeriod"/>
            </a:pPr>
            <a:r>
              <a:rPr kumimoji="1" lang="en-US" altLang="zh-CN" dirty="0"/>
              <a:t>$(go env GOPATH)/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/{{PATH}}</a:t>
            </a:r>
          </a:p>
          <a:p>
            <a:pPr marL="576000" indent="284400">
              <a:buFont typeface="+mj-lt"/>
              <a:buAutoNum type="arabicPeriod"/>
            </a:pPr>
            <a:r>
              <a:rPr kumimoji="1" lang="en-US" altLang="zh-CN" dirty="0"/>
              <a:t>go get </a:t>
            </a:r>
            <a:r>
              <a:rPr kumimoji="1" lang="zh-CN" altLang="en-US" dirty="0"/>
              <a:t>下载包，然后放到</a:t>
            </a:r>
            <a:r>
              <a:rPr kumimoji="1" lang="en-US" altLang="zh-CN" dirty="0"/>
              <a:t>GOPATH</a:t>
            </a:r>
            <a:r>
              <a:rPr kumimoji="1" lang="zh-CN" altLang="en-US" dirty="0"/>
              <a:t>路径下</a:t>
            </a:r>
            <a:endParaRPr kumimoji="1" lang="en-US" altLang="zh-CN" b="1" dirty="0">
              <a:solidFill>
                <a:srgbClr val="7AC259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  <a:p>
            <a:pPr algn="just">
              <a:lnSpc>
                <a:spcPct val="250000"/>
              </a:lnSpc>
            </a:pPr>
            <a:r>
              <a:rPr kumimoji="1" lang="en-US" altLang="zh-CN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#4b Build Caching(GOCACHE)</a:t>
            </a:r>
            <a:endParaRPr kumimoji="1" lang="en-US" altLang="zh-CN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0345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9" y="59004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编译快的原因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00"/>
              </a:spcAft>
            </a:pP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#5</a:t>
            </a:r>
            <a:r>
              <a:rPr kumimoji="1" lang="zh-CN" altLang="en-US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Parallelism</a:t>
            </a:r>
            <a:endParaRPr kumimoji="1" lang="en-US" altLang="zh-CN" sz="24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CD42AB5-6C0D-8179-8319-63AB4CFC4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2021330"/>
            <a:ext cx="7772400" cy="458059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891E640-78C4-6875-8014-772C0BF7D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224" y="2021330"/>
            <a:ext cx="3744127" cy="331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50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9" y="59004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编译快的原因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2845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00"/>
              </a:spcAft>
            </a:pP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#6</a:t>
            </a:r>
            <a:r>
              <a:rPr kumimoji="1" lang="zh-CN" altLang="en-US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Reproducibility</a:t>
            </a:r>
            <a:endParaRPr kumimoji="1" lang="en-US" altLang="zh-CN" sz="24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Build ID, 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相同的输入会产生相同的输出。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(GODEBUG=</a:t>
            </a:r>
            <a:r>
              <a:rPr kumimoji="1" lang="en-US" altLang="zh-CN" sz="1600" dirty="0" err="1">
                <a:latin typeface="思源黑体 CN Regular" panose="020B0500000000000000" charset="-122"/>
                <a:ea typeface="思源黑体 CN Regular" panose="020B0500000000000000" charset="-122"/>
              </a:rPr>
              <a:t>gocachehash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=1 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）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编译环境一致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编译时使用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-</a:t>
            </a:r>
            <a:r>
              <a:rPr kumimoji="1" lang="en-US" altLang="zh-CN" sz="1600" dirty="0" err="1">
                <a:latin typeface="思源黑体 CN Regular" panose="020B0500000000000000" charset="-122"/>
                <a:ea typeface="思源黑体 CN Regular" panose="020B0500000000000000" charset="-122"/>
              </a:rPr>
              <a:t>trimpath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参数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记录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go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的版本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记录编译时的所有选项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n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使用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CGO_ENABLED=0</a:t>
            </a:r>
          </a:p>
        </p:txBody>
      </p:sp>
    </p:spTree>
    <p:extLst>
      <p:ext uri="{BB962C8B-B14F-4D97-AF65-F5344CB8AC3E}">
        <p14:creationId xmlns:p14="http://schemas.microsoft.com/office/powerpoint/2010/main" val="1435157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9" y="59004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编译快的原因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999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00"/>
              </a:spcAft>
            </a:pP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#6</a:t>
            </a:r>
            <a:r>
              <a:rPr kumimoji="1" lang="zh-CN" altLang="en-US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kumimoji="1" lang="en-US" altLang="zh-CN" sz="24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Supply Chain Security</a:t>
            </a:r>
            <a:endParaRPr kumimoji="1" lang="en-US" altLang="zh-CN" sz="24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indent="349200" algn="just">
              <a:lnSpc>
                <a:spcPct val="150000"/>
              </a:lnSpc>
            </a:pPr>
            <a:r>
              <a:rPr kumimoji="1" lang="en-US" altLang="zh-CN" sz="1600" dirty="0" err="1">
                <a:latin typeface="思源黑体 CN Regular" panose="020B0500000000000000" charset="-122"/>
                <a:ea typeface="思源黑体 CN Regular" panose="020B0500000000000000" charset="-122"/>
              </a:rPr>
              <a:t>go.sum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文件中包含使用库的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hash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值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823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10706" y="3432193"/>
            <a:ext cx="538089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并发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610707" y="2238052"/>
            <a:ext cx="4956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02</a:t>
            </a:r>
            <a:r>
              <a:rPr lang="zh-CN" altLang="en-US" sz="4800" dirty="0">
                <a:latin typeface="思源黑体 CN Medium" panose="020B0600000000000000" charset="-122"/>
                <a:ea typeface="思源黑体 CN Medium" panose="020B0600000000000000" charset="-122"/>
              </a:rPr>
              <a:t> </a:t>
            </a:r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Concurrency</a:t>
            </a:r>
            <a:endParaRPr lang="zh-CN" altLang="en-US" sz="4800" dirty="0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2349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291</Words>
  <Application>Microsoft Macintosh PowerPoint</Application>
  <PresentationFormat>宽屏</PresentationFormat>
  <Paragraphs>56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Wingdings</vt:lpstr>
      <vt:lpstr>等线 Light</vt:lpstr>
      <vt:lpstr>思源黑体 CN Bold</vt:lpstr>
      <vt:lpstr>Arial</vt:lpstr>
      <vt:lpstr>思源黑体 CN Medium</vt:lpstr>
      <vt:lpstr>Source Han Sans CN Regular</vt:lpstr>
      <vt:lpstr>思源黑体 CN Regular</vt:lpstr>
      <vt:lpstr>等线</vt:lpstr>
      <vt:lpstr>Office 主题​​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User</cp:lastModifiedBy>
  <cp:revision>159</cp:revision>
  <dcterms:created xsi:type="dcterms:W3CDTF">2021-09-28T09:22:08Z</dcterms:created>
  <dcterms:modified xsi:type="dcterms:W3CDTF">2023-09-26T06:30:18Z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2052-3.9.1.6204</vt:lpwstr>
  </property>
</Properties>
</file>

<file path=docProps/thumbnail.jpeg>
</file>